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15302-D0C6-48EE-A131-3EB8E62A53D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2F81401-BCDC-49E6-A151-9BBFB9113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932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15302-D0C6-48EE-A131-3EB8E62A53D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2F81401-BCDC-49E6-A151-9BBFB9113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595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15302-D0C6-48EE-A131-3EB8E62A53D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2F81401-BCDC-49E6-A151-9BBFB911351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6524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15302-D0C6-48EE-A131-3EB8E62A53D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2F81401-BCDC-49E6-A151-9BBFB9113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984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15302-D0C6-48EE-A131-3EB8E62A53D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2F81401-BCDC-49E6-A151-9BBFB911351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2330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15302-D0C6-48EE-A131-3EB8E62A53D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2F81401-BCDC-49E6-A151-9BBFB9113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269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15302-D0C6-48EE-A131-3EB8E62A53D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81401-BCDC-49E6-A151-9BBFB9113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284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15302-D0C6-48EE-A131-3EB8E62A53D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81401-BCDC-49E6-A151-9BBFB9113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053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15302-D0C6-48EE-A131-3EB8E62A53D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81401-BCDC-49E6-A151-9BBFB9113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000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15302-D0C6-48EE-A131-3EB8E62A53D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2F81401-BCDC-49E6-A151-9BBFB9113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671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15302-D0C6-48EE-A131-3EB8E62A53D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2F81401-BCDC-49E6-A151-9BBFB9113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023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15302-D0C6-48EE-A131-3EB8E62A53D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2F81401-BCDC-49E6-A151-9BBFB9113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072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15302-D0C6-48EE-A131-3EB8E62A53D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81401-BCDC-49E6-A151-9BBFB9113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550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15302-D0C6-48EE-A131-3EB8E62A53D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81401-BCDC-49E6-A151-9BBFB9113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245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15302-D0C6-48EE-A131-3EB8E62A53D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81401-BCDC-49E6-A151-9BBFB9113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538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15302-D0C6-48EE-A131-3EB8E62A53D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2F81401-BCDC-49E6-A151-9BBFB9113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480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15302-D0C6-48EE-A131-3EB8E62A53DF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2F81401-BCDC-49E6-A151-9BBFB91135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478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8780"/>
            <a:ext cx="8937567" cy="7636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марта на школьной научно- практической конференции «Эврика» обучающиеся защищали проекты,  используя  цифровые лаборатории и цифровой микроскоп «Точка роста»/23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мартта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"Эврика"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мәктәп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фәнни-гамәли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конференциясендә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укучылар«Үсеш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ноктасы»ның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цифрлы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лабораторияләре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цифрлы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микроскобы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кулланып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проектларны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якладылар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2770" y="1167079"/>
            <a:ext cx="3885559" cy="2914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454045" y="1080506"/>
            <a:ext cx="3624348" cy="2718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8847" y="1345961"/>
            <a:ext cx="3411214" cy="2556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7055" y="3507948"/>
            <a:ext cx="4308187" cy="3233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4472" y="3275191"/>
            <a:ext cx="4514611" cy="3383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20272" y="99398"/>
            <a:ext cx="1604244" cy="90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2824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</TotalTime>
  <Words>37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23 марта на школьной научно- практической конференции «Эврика» обучающиеся защищали проекты,  используя  цифровые лаборатории и цифровой микроскоп «Точка роста»/23 мартта "Эврика" мәктәп фәнни-гамәли конференциясендә, укучылар«Үсеш ноктасы»ның  цифрлы лабораторияләре  һәм цифрлы микроскобы кулланып, проектларны якладылар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2023-03-24T05:12:26Z</dcterms:created>
  <dcterms:modified xsi:type="dcterms:W3CDTF">2023-03-24T05:15:09Z</dcterms:modified>
</cp:coreProperties>
</file>